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2078038"/>
            <a:ext cx="9574530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12921</Words>
  <Application>WPS 演示</Application>
  <PresentationFormat>宽屏</PresentationFormat>
  <Paragraphs>826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604</cp:revision>
  <dcterms:created xsi:type="dcterms:W3CDTF">2023-03-08T17:22:39Z</dcterms:created>
  <dcterms:modified xsi:type="dcterms:W3CDTF">2023-03-08T17:22:39Z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